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2" name="Shape 7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0" name="Shape 7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8" name="Shape 7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6" name="Shape 7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4" name="Shape 7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2" name="Shape 7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0" name="Shape 7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9" name="Shape 7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8" name="Shape 8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4" name="Shape 7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第4堂_及時資料庫改變欄位狀態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/>
          <a:p>
            <a:pPr defTabSz="877823">
              <a:lnSpc>
                <a:spcPct val="108000"/>
              </a:lnSpc>
              <a:defRPr sz="2304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iOS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機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37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0" name="螢幕快照 2019-03-25 下午3.46.36.png" descr="螢幕快照 2019-03-25 下午3.46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5235" y="1015756"/>
            <a:ext cx="4321407" cy="3787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45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8" name="螢幕快照 2019-03-25 下午3.47.13.png" descr="螢幕快照 2019-03-25 下午3.47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7406" y="920881"/>
            <a:ext cx="5919318" cy="361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5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6" name="螢幕快照 2019-03-25 下午3.47.31.png" descr="螢幕快照 2019-03-25 下午3.47.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9913" y="1088070"/>
            <a:ext cx="3866095" cy="3642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61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6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64" name="螢幕快照 2019-03-25 下午3.48.21.png" descr="螢幕快照 2019-03-25 下午3.48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3231" y="1001655"/>
            <a:ext cx="5718696" cy="344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69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2" name="螢幕快照 2019-03-25 下午3.48.39.png" descr="螢幕快照 2019-03-25 下午3.48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0651" y="910459"/>
            <a:ext cx="5583013" cy="3933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77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0" name="螢幕快照 2019-03-25 下午3.49.27.png" descr="螢幕快照 2019-03-25 下午3.49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87163" y="950666"/>
            <a:ext cx="4619303" cy="4107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85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8" name="螢幕快照 2019-03-25 下午3.50.02.png" descr="螢幕快照 2019-03-25 下午3.50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249" y="1080380"/>
            <a:ext cx="6966016" cy="29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9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9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6" name="請參考第4堂課專案先前準備.pdf"/>
          <p:cNvSpPr txBox="1"/>
          <p:nvPr/>
        </p:nvSpPr>
        <p:spPr>
          <a:xfrm>
            <a:off x="1721741" y="1128354"/>
            <a:ext cx="266244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請參考第4堂課專案先前準備.pdf</a:t>
            </a:r>
          </a:p>
        </p:txBody>
      </p:sp>
      <p:sp>
        <p:nvSpPr>
          <p:cNvPr id="797" name="請參考第4堂課範例說明.pdf"/>
          <p:cNvSpPr txBox="1"/>
          <p:nvPr/>
        </p:nvSpPr>
        <p:spPr>
          <a:xfrm>
            <a:off x="1721741" y="1505301"/>
            <a:ext cx="230684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請參考第4堂課範例說明.pdf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802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0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05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806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5 下午3.17.05.mov" descr="螢幕錄製 2019-03-25 下午3.17.05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411177" y="956624"/>
            <a:ext cx="4668793" cy="395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66667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3410" y="1186069"/>
            <a:ext cx="663901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連結Firebase資料庫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讀取Firebase資料庫節點資料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加入監聽器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3-25 下午3.43.06.png" descr="螢幕快照 2019-03-25 下午3.43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2427" y="1056908"/>
            <a:ext cx="6118393" cy="3556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3-25 下午3.43.38.png" descr="螢幕快照 2019-03-25 下午3.43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2694" y="1018213"/>
            <a:ext cx="5405922" cy="3733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3-25 下午3.44.16.png" descr="螢幕快照 2019-03-25 下午3.44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4713" y="864833"/>
            <a:ext cx="4794574" cy="3951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3-25 下午3.45.01.png" descr="螢幕快照 2019-03-25 下午3.45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2094" y="898261"/>
            <a:ext cx="5771113" cy="371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4" name="螢幕快照 2019-03-25 下午3.45.23.png" descr="螢幕快照 2019-03-25 下午3.45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9853" y="885077"/>
            <a:ext cx="5584635" cy="3890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2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2" name="螢幕快照 2019-03-25 下午3.46.07.png" descr="螢幕快照 2019-03-25 下午3.46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2759" y="1312326"/>
            <a:ext cx="6792167" cy="3026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